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21" r:id="rId2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CCC"/>
    <a:srgbClr val="C4161D"/>
    <a:srgbClr val="CC3300"/>
    <a:srgbClr val="F75555"/>
    <a:srgbClr val="F8D30D"/>
    <a:srgbClr val="F8D30B"/>
    <a:srgbClr val="6DADDF"/>
    <a:srgbClr val="E5F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93" autoAdjust="0"/>
    <p:restoredTop sz="91523" autoAdjust="0"/>
  </p:normalViewPr>
  <p:slideViewPr>
    <p:cSldViewPr showGuides="1">
      <p:cViewPr varScale="1">
        <p:scale>
          <a:sx n="92" d="100"/>
          <a:sy n="92" d="100"/>
        </p:scale>
        <p:origin x="72" y="256"/>
      </p:cViewPr>
      <p:guideLst>
        <p:guide orient="horz" pos="2251"/>
        <p:guide pos="3840"/>
      </p:guideLst>
    </p:cSldViewPr>
  </p:slideViewPr>
  <p:outlineViewPr>
    <p:cViewPr>
      <p:scale>
        <a:sx n="33" d="100"/>
        <a:sy n="33" d="100"/>
      </p:scale>
      <p:origin x="0" y="-6619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7" d="100"/>
          <a:sy n="57" d="100"/>
        </p:scale>
        <p:origin x="3216" y="67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6990" y="9529"/>
            <a:ext cx="30416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t" anchorCtr="0" compatLnSpc="1">
            <a:prstTxWarp prst="textNoShape">
              <a:avLst/>
            </a:prstTxWarp>
          </a:bodyPr>
          <a:lstStyle>
            <a:lvl1pPr defTabSz="788695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9076" y="9529"/>
            <a:ext cx="30416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t" anchorCtr="0" compatLnSpc="1">
            <a:prstTxWarp prst="textNoShape">
              <a:avLst/>
            </a:prstTxWarp>
          </a:bodyPr>
          <a:lstStyle>
            <a:lvl1pPr algn="r" defTabSz="788695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6990" y="9752017"/>
            <a:ext cx="30416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b" anchorCtr="0" compatLnSpc="1">
            <a:prstTxWarp prst="textNoShape">
              <a:avLst/>
            </a:prstTxWarp>
          </a:bodyPr>
          <a:lstStyle>
            <a:lvl1pPr defTabSz="788695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9076" y="9752017"/>
            <a:ext cx="30416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b" anchorCtr="0" compatLnSpc="1">
            <a:prstTxWarp prst="textNoShape">
              <a:avLst/>
            </a:prstTxWarp>
          </a:bodyPr>
          <a:lstStyle>
            <a:lvl1pPr algn="r" defTabSz="788695">
              <a:defRPr sz="1100" i="1"/>
            </a:lvl1pPr>
          </a:lstStyle>
          <a:p>
            <a:fld id="{758BDB5C-F48F-3141-AC74-4002562DCB4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525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6348" y="33339"/>
            <a:ext cx="30702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t" anchorCtr="0" compatLnSpc="1">
            <a:prstTxWarp prst="textNoShape">
              <a:avLst/>
            </a:prstTxWarp>
          </a:bodyPr>
          <a:lstStyle>
            <a:lvl1pPr defTabSz="783933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33838" y="33339"/>
            <a:ext cx="30702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t" anchorCtr="0" compatLnSpc="1">
            <a:prstTxWarp prst="textNoShape">
              <a:avLst/>
            </a:prstTxWarp>
          </a:bodyPr>
          <a:lstStyle>
            <a:lvl1pPr algn="r" defTabSz="783933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8750" y="747713"/>
            <a:ext cx="6783388" cy="38147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8850" y="4883151"/>
            <a:ext cx="5180014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69" tIns="47808" rIns="93969" bIns="478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6348" y="9731377"/>
            <a:ext cx="30702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b" anchorCtr="0" compatLnSpc="1">
            <a:prstTxWarp prst="textNoShape">
              <a:avLst/>
            </a:prstTxWarp>
          </a:bodyPr>
          <a:lstStyle>
            <a:lvl1pPr defTabSz="783933">
              <a:defRPr sz="1100" i="1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33838" y="9731377"/>
            <a:ext cx="30702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82" tIns="0" rIns="19782" bIns="0" numCol="1" anchor="b" anchorCtr="0" compatLnSpc="1">
            <a:prstTxWarp prst="textNoShape">
              <a:avLst/>
            </a:prstTxWarp>
          </a:bodyPr>
          <a:lstStyle>
            <a:lvl1pPr algn="r" defTabSz="783933">
              <a:defRPr sz="1100" i="1"/>
            </a:lvl1pPr>
          </a:lstStyle>
          <a:p>
            <a:fld id="{FF27A931-8A70-A846-B9BE-EEF683BEDD3D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505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7556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5613" algn="l" defTabSz="7556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08050" algn="l" defTabSz="7556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62075" algn="l" defTabSz="7556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19275" algn="l" defTabSz="7556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878" y="293168"/>
            <a:ext cx="3600400" cy="975467"/>
          </a:xfrm>
          <a:prstGeom prst="rect">
            <a:avLst/>
          </a:prstGeom>
        </p:spPr>
      </p:pic>
      <p:cxnSp>
        <p:nvCxnSpPr>
          <p:cNvPr id="7" name="Gerade Verbindung 13"/>
          <p:cNvCxnSpPr/>
          <p:nvPr userDrawn="1"/>
        </p:nvCxnSpPr>
        <p:spPr bwMode="auto">
          <a:xfrm>
            <a:off x="4096974" y="1300202"/>
            <a:ext cx="7759117" cy="273"/>
          </a:xfrm>
          <a:prstGeom prst="line">
            <a:avLst/>
          </a:prstGeom>
          <a:solidFill>
            <a:srgbClr val="F8D30D"/>
          </a:solidFill>
          <a:ln w="19050" cap="rnd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med" len="lg"/>
          </a:ln>
          <a:effectLst/>
        </p:spPr>
      </p:cxn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398648" y="1484783"/>
            <a:ext cx="11457444" cy="1800201"/>
          </a:xfrm>
        </p:spPr>
        <p:txBody>
          <a:bodyPr/>
          <a:lstStyle>
            <a:lvl1pPr marL="0" indent="0">
              <a:buNone/>
              <a:defRPr sz="2800" b="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indent="0">
              <a:buNone/>
            </a:pPr>
            <a:r>
              <a:rPr lang="en-GB" noProof="0" dirty="0" err="1"/>
              <a:t>Dr.</a:t>
            </a:r>
            <a:r>
              <a:rPr lang="en-GB" noProof="0" dirty="0"/>
              <a:t> Christoph Anthes</a:t>
            </a:r>
          </a:p>
          <a:p>
            <a:pPr marL="0" indent="0">
              <a:buNone/>
            </a:pPr>
            <a:r>
              <a:rPr lang="en-GB" sz="2400" dirty="0"/>
              <a:t>Professor of Augmented and Virtual Reality </a:t>
            </a:r>
          </a:p>
          <a:p>
            <a:pPr marL="0" indent="0">
              <a:buNone/>
            </a:pPr>
            <a:r>
              <a:rPr lang="en-GB" sz="2400" noProof="0" dirty="0"/>
              <a:t>University of Applied Sciences Upper Austria – Campus </a:t>
            </a:r>
            <a:r>
              <a:rPr lang="en-GB" sz="2400" noProof="0" dirty="0" err="1"/>
              <a:t>Hagenberg</a:t>
            </a:r>
            <a:endParaRPr lang="en-GB" sz="2400" noProof="0" dirty="0"/>
          </a:p>
          <a:p>
            <a:pPr lvl="0"/>
            <a:endParaRPr lang="de-DE" dirty="0"/>
          </a:p>
        </p:txBody>
      </p: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4097524" y="332804"/>
            <a:ext cx="7759116" cy="936104"/>
          </a:xfrm>
        </p:spPr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4" b="3178"/>
          <a:stretch/>
        </p:blipFill>
        <p:spPr>
          <a:xfrm>
            <a:off x="0" y="3429000"/>
            <a:ext cx="1219200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1208568" y="6451600"/>
            <a:ext cx="644765" cy="40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7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fld id="{FC51FD00-A5E7-2740-B1FF-C42AFF1C919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25117" y="332804"/>
            <a:ext cx="7759116" cy="936104"/>
          </a:xfrm>
        </p:spPr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398648" y="6453188"/>
            <a:ext cx="872816" cy="404812"/>
          </a:xfrm>
        </p:spPr>
        <p:txBody>
          <a:bodyPr/>
          <a:lstStyle>
            <a:lvl1pPr>
              <a:defRPr sz="111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4E8BCDF-5A3A-42C6-97C5-83D5DEE62EC0}" type="datetimeFigureOut">
              <a:rPr lang="de-DE" smtClean="0"/>
              <a:pPr/>
              <a:t>06.05.2022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398648" y="1484783"/>
            <a:ext cx="11457444" cy="49497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240" y="310538"/>
            <a:ext cx="3600400" cy="975467"/>
          </a:xfrm>
          <a:prstGeom prst="rect">
            <a:avLst/>
          </a:prstGeom>
        </p:spPr>
      </p:pic>
      <p:cxnSp>
        <p:nvCxnSpPr>
          <p:cNvPr id="12" name="Gerade Verbindung 13"/>
          <p:cNvCxnSpPr/>
          <p:nvPr userDrawn="1"/>
        </p:nvCxnSpPr>
        <p:spPr bwMode="auto">
          <a:xfrm>
            <a:off x="425116" y="1268635"/>
            <a:ext cx="7759117" cy="273"/>
          </a:xfrm>
          <a:prstGeom prst="line">
            <a:avLst/>
          </a:prstGeom>
          <a:solidFill>
            <a:srgbClr val="F8D30D"/>
          </a:solidFill>
          <a:ln w="19050" cap="rnd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2643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740" y="180336"/>
            <a:ext cx="1019135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9850" tIns="34925" rIns="69850" bIns="349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Mein neuer Titel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8648" y="6453188"/>
            <a:ext cx="2532184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292">
                <a:solidFill>
                  <a:schemeClr val="bg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3494F44A-3BFA-A34E-B51A-F7153CCAF9D7}" type="datetime1">
              <a:rPr lang="de-DE" sz="1108" smtClean="0"/>
              <a:pPr/>
              <a:t>06.05.2022</a:t>
            </a:fld>
            <a:endParaRPr lang="de-DE" sz="1108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46063" y="6453188"/>
            <a:ext cx="3751384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108" dirty="0" smtClean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115" y="1484784"/>
            <a:ext cx="1143097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9011292" y="64928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108" kern="120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fld id="{FC51FD00-A5E7-2740-B1FF-C42AFF1C919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3" r:id="rId2"/>
  </p:sldLayoutIdLst>
  <p:hf hdr="0"/>
  <p:txStyles>
    <p:titleStyle>
      <a:lvl1pPr algn="l" defTabSz="395664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22041"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cs typeface="Arial" charset="0"/>
        </a:defRPr>
      </a:lvl6pPr>
      <a:lvl7pPr marL="844083"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cs typeface="Arial" charset="0"/>
        </a:defRPr>
      </a:lvl7pPr>
      <a:lvl8pPr marL="1266124"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cs typeface="Arial" charset="0"/>
        </a:defRPr>
      </a:lvl8pPr>
      <a:lvl9pPr marL="1688165" algn="l" defTabSz="395664" rtl="0" eaLnBrk="0" fontAlgn="base" hangingPunct="0">
        <a:spcBef>
          <a:spcPct val="0"/>
        </a:spcBef>
        <a:spcAft>
          <a:spcPct val="0"/>
        </a:spcAft>
        <a:defRPr sz="2585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91268" indent="-391268" algn="l" defTabSz="1077085" rtl="0" eaLnBrk="0" fontAlgn="base" hangingPunct="0">
        <a:spcBef>
          <a:spcPct val="20000"/>
        </a:spcBef>
        <a:spcAft>
          <a:spcPct val="0"/>
        </a:spcAft>
        <a:buFont typeface="Lucida Grande"/>
        <a:buChar char="●"/>
        <a:defRPr sz="2800" b="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848479" indent="-326789" algn="l" defTabSz="1077085" rtl="0" eaLnBrk="0" fontAlgn="base" hangingPunct="0">
        <a:spcBef>
          <a:spcPct val="20000"/>
        </a:spcBef>
        <a:spcAft>
          <a:spcPct val="0"/>
        </a:spcAft>
        <a:buFont typeface="Symbol" charset="2"/>
        <a:buChar char="-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305691" indent="-260845" algn="l" defTabSz="1077085" rtl="0" eaLnBrk="0" fontAlgn="base" hangingPunct="0">
        <a:spcBef>
          <a:spcPct val="20000"/>
        </a:spcBef>
        <a:spcAft>
          <a:spcPct val="0"/>
        </a:spcAft>
        <a:buFont typeface="Symbol" charset="2"/>
        <a:buChar char="-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827381" indent="-260845" algn="l" defTabSz="1077085" rtl="0" eaLnBrk="0" fontAlgn="base" hangingPunct="0">
        <a:spcBef>
          <a:spcPct val="20000"/>
        </a:spcBef>
        <a:spcAft>
          <a:spcPct val="0"/>
        </a:spcAft>
        <a:buFont typeface="Symbol" charset="2"/>
        <a:buChar char="-"/>
        <a:defRPr sz="2400">
          <a:solidFill>
            <a:schemeClr val="tx1"/>
          </a:solidFill>
          <a:latin typeface="+mn-lt"/>
          <a:ea typeface="Arial" charset="0"/>
          <a:cs typeface="+mn-cs"/>
        </a:defRPr>
      </a:lvl4pPr>
      <a:lvl5pPr marL="2350536" indent="-260845" algn="l" defTabSz="1077085" rtl="0" eaLnBrk="0" fontAlgn="base" hangingPunct="0">
        <a:spcBef>
          <a:spcPct val="20000"/>
        </a:spcBef>
        <a:spcAft>
          <a:spcPct val="0"/>
        </a:spcAft>
        <a:buFont typeface="Symbol" charset="2"/>
        <a:buChar char="-"/>
        <a:defRPr sz="2400">
          <a:solidFill>
            <a:schemeClr val="tx1"/>
          </a:solidFill>
          <a:latin typeface="+mn-lt"/>
          <a:ea typeface="Arial" charset="0"/>
          <a:cs typeface="+mn-cs"/>
        </a:defRPr>
      </a:lvl5pPr>
      <a:lvl6pPr marL="2772577" indent="-260845" algn="l" defTabSz="107708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6pPr>
      <a:lvl7pPr marL="3194618" indent="-260845" algn="l" defTabSz="107708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7pPr>
      <a:lvl8pPr marL="3616660" indent="-260845" algn="l" defTabSz="107708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8pPr>
      <a:lvl9pPr marL="4038701" indent="-260845" algn="l" defTabSz="107708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rokai.github.io/FurnitA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36D7E0-D781-905F-BB40-F7117686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80" y="1637096"/>
            <a:ext cx="6576053" cy="295922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Peter S. Knittl-Frank, HCC21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51FD00-A5E7-2740-B1FF-C42AFF1C9198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FurnitAR</a:t>
            </a:r>
            <a:r>
              <a:rPr lang="en-GB" dirty="0"/>
              <a:t> – Furniture Placement in 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71D4-D043-4543-B1E7-DE9B576FF530}" type="datetime1">
              <a:rPr lang="de-DE" smtClean="0"/>
              <a:t>06.05.2022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8648" y="1484783"/>
            <a:ext cx="8361648" cy="5112569"/>
          </a:xfrm>
        </p:spPr>
        <p:txBody>
          <a:bodyPr/>
          <a:lstStyle/>
          <a:p>
            <a:r>
              <a:rPr lang="en-GB" dirty="0"/>
              <a:t>Android 8+</a:t>
            </a:r>
          </a:p>
          <a:p>
            <a:pPr lvl="1"/>
            <a:r>
              <a:rPr lang="en-GB" dirty="0" err="1"/>
              <a:t>ARCore</a:t>
            </a:r>
            <a:r>
              <a:rPr lang="en-GB" dirty="0"/>
              <a:t> support required</a:t>
            </a:r>
          </a:p>
          <a:p>
            <a:r>
              <a:rPr lang="en-GB" dirty="0"/>
              <a:t>Image Targets</a:t>
            </a:r>
          </a:p>
          <a:p>
            <a:pPr lvl="1"/>
            <a:r>
              <a:rPr lang="en-GB" dirty="0"/>
              <a:t>Choose &amp; rotate models</a:t>
            </a:r>
          </a:p>
          <a:p>
            <a:pPr lvl="1"/>
            <a:r>
              <a:rPr lang="en-GB" dirty="0"/>
              <a:t>Choose materials</a:t>
            </a:r>
          </a:p>
          <a:p>
            <a:r>
              <a:rPr lang="en-GB" dirty="0" err="1"/>
              <a:t>Groundplane</a:t>
            </a:r>
            <a:endParaRPr lang="en-GB" dirty="0"/>
          </a:p>
          <a:p>
            <a:pPr lvl="1"/>
            <a:r>
              <a:rPr lang="en-GB" dirty="0"/>
              <a:t>Place model on ground, desk, …</a:t>
            </a:r>
          </a:p>
          <a:p>
            <a:r>
              <a:rPr lang="en-GB" dirty="0"/>
              <a:t>Place more or reset &amp; restart</a:t>
            </a:r>
          </a:p>
          <a:p>
            <a:r>
              <a:rPr lang="en-GB" dirty="0"/>
              <a:t>Technology used</a:t>
            </a:r>
          </a:p>
          <a:p>
            <a:pPr lvl="1"/>
            <a:r>
              <a:rPr lang="en-GB" dirty="0"/>
              <a:t>Unity 2021.3.0f1 Personal (current recommended version)</a:t>
            </a:r>
          </a:p>
          <a:p>
            <a:pPr lvl="1"/>
            <a:r>
              <a:rPr lang="en-GB" dirty="0"/>
              <a:t>Vuforia Engine 10.6.3 (latest version) </a:t>
            </a:r>
          </a:p>
          <a:p>
            <a:r>
              <a:rPr lang="en-GB" dirty="0"/>
              <a:t>More details on </a:t>
            </a:r>
            <a:r>
              <a:rPr lang="en-GB" dirty="0" err="1"/>
              <a:t>github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https://barokai.github.io/FurnitAR/</a:t>
            </a:r>
            <a:r>
              <a:rPr lang="en-GB" dirty="0"/>
              <a:t> 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0B40C5-42E9-6982-785D-9F2FB703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40" y="4653136"/>
            <a:ext cx="1796893" cy="17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04306"/>
      </p:ext>
    </p:extLst>
  </p:cSld>
  <p:clrMapOvr>
    <a:masterClrMapping/>
  </p:clrMapOvr>
</p:sld>
</file>

<file path=ppt/theme/theme1.xml><?xml version="1.0" encoding="utf-8"?>
<a:theme xmlns:a="http://schemas.openxmlformats.org/drawingml/2006/main" name="logovor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CC"/>
      </a:hlink>
      <a:folHlink>
        <a:srgbClr val="B2B2B2"/>
      </a:folHlink>
    </a:clrScheme>
    <a:fontScheme name="logovor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8D30D"/>
        </a:solidFill>
        <a:ln w="3810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lg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8D30D"/>
        </a:solidFill>
        <a:ln w="3810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lg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logovor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ovo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ovor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ovor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ovor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ovor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ovor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</Words>
  <Application>Microsoft Office PowerPoint</Application>
  <PresentationFormat>Breitbild</PresentationFormat>
  <Paragraphs>16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Lucida Grande</vt:lpstr>
      <vt:lpstr>Symbol</vt:lpstr>
      <vt:lpstr>Times New Roman</vt:lpstr>
      <vt:lpstr>logovor</vt:lpstr>
      <vt:lpstr>FurnitAR – Furniture Placement in AR</vt:lpstr>
    </vt:vector>
  </TitlesOfParts>
  <Company>Leibniz Rechenzentrum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Erika Krimmer</dc:creator>
  <cp:lastModifiedBy>Peter Knittl-Frank</cp:lastModifiedBy>
  <cp:revision>859</cp:revision>
  <cp:lastPrinted>2017-03-21T11:48:08Z</cp:lastPrinted>
  <dcterms:created xsi:type="dcterms:W3CDTF">2007-07-06T14:28:17Z</dcterms:created>
  <dcterms:modified xsi:type="dcterms:W3CDTF">2022-05-06T17:39:40Z</dcterms:modified>
</cp:coreProperties>
</file>